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1"/>
    <p:sldId id="257" r:id="rId32"/>
    <p:sldId id="258" r:id="rId33"/>
    <p:sldId id="259" r:id="rId34"/>
    <p:sldId id="260" r:id="rId35"/>
    <p:sldId id="261" r:id="rId36"/>
    <p:sldId id="262" r:id="rId37"/>
    <p:sldId id="263" r:id="rId38"/>
    <p:sldId id="264" r:id="rId39"/>
    <p:sldId id="265" r:id="rId40"/>
    <p:sldId id="266" r:id="rId41"/>
    <p:sldId id="267" r:id="rId4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rchivo Black" charset="1" panose="020B0A03020202020B04"/>
      <p:regular r:id="rId10"/>
    </p:embeddedFont>
    <p:embeddedFont>
      <p:font typeface="Josefin Sans" charset="1" panose="00000500000000000000"/>
      <p:regular r:id="rId11"/>
    </p:embeddedFont>
    <p:embeddedFont>
      <p:font typeface="Josefin Sans Bold" charset="1" panose="00000800000000000000"/>
      <p:regular r:id="rId12"/>
    </p:embeddedFont>
    <p:embeddedFont>
      <p:font typeface="Josefin Sans Italics" charset="1" panose="00000500000000000000"/>
      <p:regular r:id="rId13"/>
    </p:embeddedFont>
    <p:embeddedFont>
      <p:font typeface="Josefin Sans Bold Italics" charset="1" panose="00000800000000000000"/>
      <p:regular r:id="rId14"/>
    </p:embeddedFont>
    <p:embeddedFont>
      <p:font typeface="Josefin Sans Thin" charset="1" panose="00000300000000000000"/>
      <p:regular r:id="rId15"/>
    </p:embeddedFont>
    <p:embeddedFont>
      <p:font typeface="Josefin Sans Thin Italics" charset="1" panose="00000300000000000000"/>
      <p:regular r:id="rId16"/>
    </p:embeddedFont>
    <p:embeddedFont>
      <p:font typeface="Josefin Sans Light" charset="1" panose="00000400000000000000"/>
      <p:regular r:id="rId17"/>
    </p:embeddedFont>
    <p:embeddedFont>
      <p:font typeface="Josefin Sans Light Italics" charset="1" panose="00000400000000000000"/>
      <p:regular r:id="rId18"/>
    </p:embeddedFont>
    <p:embeddedFont>
      <p:font typeface="Josefin Sans Semi-Bold" charset="1" panose="00000700000000000000"/>
      <p:regular r:id="rId19"/>
    </p:embeddedFont>
    <p:embeddedFont>
      <p:font typeface="Josefin Sans Semi-Bold Italics" charset="1" panose="00000700000000000000"/>
      <p:regular r:id="rId20"/>
    </p:embeddedFont>
    <p:embeddedFont>
      <p:font typeface="HK Grotesk" charset="1" panose="00000500000000000000"/>
      <p:regular r:id="rId21"/>
    </p:embeddedFont>
    <p:embeddedFont>
      <p:font typeface="HK Grotesk Bold" charset="1" panose="00000800000000000000"/>
      <p:regular r:id="rId22"/>
    </p:embeddedFont>
    <p:embeddedFont>
      <p:font typeface="HK Grotesk Italics" charset="1" panose="00000500000000000000"/>
      <p:regular r:id="rId23"/>
    </p:embeddedFont>
    <p:embeddedFont>
      <p:font typeface="HK Grotesk Bold Italics" charset="1" panose="00000800000000000000"/>
      <p:regular r:id="rId24"/>
    </p:embeddedFont>
    <p:embeddedFont>
      <p:font typeface="HK Grotesk Light" charset="1" panose="00000400000000000000"/>
      <p:regular r:id="rId25"/>
    </p:embeddedFont>
    <p:embeddedFont>
      <p:font typeface="HK Grotesk Light Italics" charset="1" panose="00000400000000000000"/>
      <p:regular r:id="rId26"/>
    </p:embeddedFont>
    <p:embeddedFont>
      <p:font typeface="HK Grotesk Medium" charset="1" panose="00000600000000000000"/>
      <p:regular r:id="rId27"/>
    </p:embeddedFont>
    <p:embeddedFont>
      <p:font typeface="HK Grotesk Medium Italics" charset="1" panose="00000600000000000000"/>
      <p:regular r:id="rId28"/>
    </p:embeddedFont>
    <p:embeddedFont>
      <p:font typeface="HK Grotesk Semi-Bold" charset="1" panose="00000700000000000000"/>
      <p:regular r:id="rId29"/>
    </p:embeddedFont>
    <p:embeddedFont>
      <p:font typeface="HK Grotesk Semi-Bold Italics" charset="1" panose="0000070000000000000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slides/slide1.xml" Type="http://schemas.openxmlformats.org/officeDocument/2006/relationships/slide"/><Relationship Id="rId32" Target="slides/slide2.xml" Type="http://schemas.openxmlformats.org/officeDocument/2006/relationships/slide"/><Relationship Id="rId33" Target="slides/slide3.xml" Type="http://schemas.openxmlformats.org/officeDocument/2006/relationships/slide"/><Relationship Id="rId34" Target="slides/slide4.xml" Type="http://schemas.openxmlformats.org/officeDocument/2006/relationships/slide"/><Relationship Id="rId35" Target="slides/slide5.xml" Type="http://schemas.openxmlformats.org/officeDocument/2006/relationships/slide"/><Relationship Id="rId36" Target="slides/slide6.xml" Type="http://schemas.openxmlformats.org/officeDocument/2006/relationships/slide"/><Relationship Id="rId37" Target="slides/slide7.xml" Type="http://schemas.openxmlformats.org/officeDocument/2006/relationships/slide"/><Relationship Id="rId38" Target="slides/slide8.xml" Type="http://schemas.openxmlformats.org/officeDocument/2006/relationships/slide"/><Relationship Id="rId39" Target="slides/slide9.xml" Type="http://schemas.openxmlformats.org/officeDocument/2006/relationships/slide"/><Relationship Id="rId4" Target="theme/theme1.xml" Type="http://schemas.openxmlformats.org/officeDocument/2006/relationships/theme"/><Relationship Id="rId40" Target="slides/slide10.xml" Type="http://schemas.openxmlformats.org/officeDocument/2006/relationships/slide"/><Relationship Id="rId41" Target="slides/slide11.xml" Type="http://schemas.openxmlformats.org/officeDocument/2006/relationships/slide"/><Relationship Id="rId42" Target="slides/slide12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8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https://catholicsistersweek.org/toolkit/" TargetMode="External" Type="http://schemas.openxmlformats.org/officeDocument/2006/relationships/hyperlink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https://catholicsistersweek.org/toolkit/" TargetMode="External" Type="http://schemas.openxmlformats.org/officeDocument/2006/relationships/hyperlink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444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39695" y="347570"/>
            <a:ext cx="15408610" cy="9591860"/>
          </a:xfrm>
          <a:custGeom>
            <a:avLst/>
            <a:gdLst/>
            <a:ahLst/>
            <a:cxnLst/>
            <a:rect r="r" b="b" t="t" l="l"/>
            <a:pathLst>
              <a:path h="9591860" w="15408610">
                <a:moveTo>
                  <a:pt x="0" y="0"/>
                </a:moveTo>
                <a:lnTo>
                  <a:pt x="15408610" y="0"/>
                </a:lnTo>
                <a:lnTo>
                  <a:pt x="15408610" y="9591860"/>
                </a:lnTo>
                <a:lnTo>
                  <a:pt x="0" y="95918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>
            <a:off x="3284240" y="6197923"/>
            <a:ext cx="11719520" cy="0"/>
          </a:xfrm>
          <a:prstGeom prst="line">
            <a:avLst/>
          </a:prstGeom>
          <a:ln cap="flat" w="1714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3049028" y="1689674"/>
            <a:ext cx="12189944" cy="3915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62"/>
              </a:lnSpc>
            </a:pPr>
            <a:r>
              <a:rPr lang="en-US" sz="13874">
                <a:solidFill>
                  <a:srgbClr val="000000"/>
                </a:solidFill>
                <a:latin typeface="HK Grotesk Bold"/>
              </a:rPr>
              <a:t>How to use the Canva Toolkit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049028" y="7035174"/>
            <a:ext cx="12189944" cy="1905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79"/>
              </a:lnSpc>
            </a:pPr>
            <a:r>
              <a:rPr lang="en-US" sz="6799">
                <a:solidFill>
                  <a:srgbClr val="000000"/>
                </a:solidFill>
                <a:latin typeface="HK Grotesk Bold"/>
              </a:rPr>
              <a:t>Catholic SistersWeek 2024 </a:t>
            </a:r>
          </a:p>
          <a:p>
            <a:pPr algn="ctr">
              <a:lnSpc>
                <a:spcPts val="7479"/>
              </a:lnSpc>
            </a:pPr>
            <a:r>
              <a:rPr lang="en-US" sz="6799">
                <a:solidFill>
                  <a:srgbClr val="000000"/>
                </a:solidFill>
                <a:latin typeface="HK Grotesk Bold"/>
              </a:rPr>
              <a:t>Resource Walk-Through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FDD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811062" y="1732918"/>
            <a:ext cx="7036091" cy="7198795"/>
          </a:xfrm>
          <a:custGeom>
            <a:avLst/>
            <a:gdLst/>
            <a:ahLst/>
            <a:cxnLst/>
            <a:rect r="r" b="b" t="t" l="l"/>
            <a:pathLst>
              <a:path h="7198795" w="7036091">
                <a:moveTo>
                  <a:pt x="0" y="0"/>
                </a:moveTo>
                <a:lnTo>
                  <a:pt x="7036091" y="0"/>
                </a:lnTo>
                <a:lnTo>
                  <a:pt x="7036091" y="7198795"/>
                </a:lnTo>
                <a:lnTo>
                  <a:pt x="0" y="71987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4310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18256" y="1639790"/>
            <a:ext cx="6013355" cy="7455983"/>
          </a:xfrm>
          <a:custGeom>
            <a:avLst/>
            <a:gdLst/>
            <a:ahLst/>
            <a:cxnLst/>
            <a:rect r="r" b="b" t="t" l="l"/>
            <a:pathLst>
              <a:path h="7455983" w="6013355">
                <a:moveTo>
                  <a:pt x="0" y="0"/>
                </a:moveTo>
                <a:lnTo>
                  <a:pt x="6013355" y="0"/>
                </a:lnTo>
                <a:lnTo>
                  <a:pt x="6013355" y="7455983"/>
                </a:lnTo>
                <a:lnTo>
                  <a:pt x="0" y="74559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8475" t="0" r="0" b="-2731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206989" y="1277238"/>
            <a:ext cx="1953786" cy="1272403"/>
          </a:xfrm>
          <a:custGeom>
            <a:avLst/>
            <a:gdLst/>
            <a:ahLst/>
            <a:cxnLst/>
            <a:rect r="r" b="b" t="t" l="l"/>
            <a:pathLst>
              <a:path h="1272403" w="1953786">
                <a:moveTo>
                  <a:pt x="0" y="0"/>
                </a:moveTo>
                <a:lnTo>
                  <a:pt x="1953785" y="0"/>
                </a:lnTo>
                <a:lnTo>
                  <a:pt x="1953785" y="1272403"/>
                </a:lnTo>
                <a:lnTo>
                  <a:pt x="0" y="12724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547196" y="7088130"/>
            <a:ext cx="3239607" cy="948321"/>
          </a:xfrm>
          <a:custGeom>
            <a:avLst/>
            <a:gdLst/>
            <a:ahLst/>
            <a:cxnLst/>
            <a:rect r="r" b="b" t="t" l="l"/>
            <a:pathLst>
              <a:path h="948321" w="3239607">
                <a:moveTo>
                  <a:pt x="0" y="0"/>
                </a:moveTo>
                <a:lnTo>
                  <a:pt x="3239608" y="0"/>
                </a:lnTo>
                <a:lnTo>
                  <a:pt x="3239608" y="948321"/>
                </a:lnTo>
                <a:lnTo>
                  <a:pt x="0" y="9483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767828" y="7693458"/>
            <a:ext cx="4230063" cy="1238255"/>
          </a:xfrm>
          <a:custGeom>
            <a:avLst/>
            <a:gdLst/>
            <a:ahLst/>
            <a:cxnLst/>
            <a:rect r="r" b="b" t="t" l="l"/>
            <a:pathLst>
              <a:path h="1238255" w="4230063">
                <a:moveTo>
                  <a:pt x="0" y="0"/>
                </a:moveTo>
                <a:lnTo>
                  <a:pt x="4230063" y="0"/>
                </a:lnTo>
                <a:lnTo>
                  <a:pt x="4230063" y="1238255"/>
                </a:lnTo>
                <a:lnTo>
                  <a:pt x="0" y="12382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39144" y="-752577"/>
            <a:ext cx="1579111" cy="3200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097"/>
              </a:lnSpc>
            </a:pPr>
            <a:r>
              <a:rPr lang="en-US" sz="18641">
                <a:solidFill>
                  <a:srgbClr val="9FC1D1"/>
                </a:solidFill>
                <a:latin typeface="Archivo Black"/>
              </a:rPr>
              <a:t>9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265694" y="126215"/>
            <a:ext cx="8931011" cy="118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60"/>
              </a:lnSpc>
            </a:pPr>
            <a:r>
              <a:rPr lang="en-US" sz="3400">
                <a:solidFill>
                  <a:srgbClr val="000000"/>
                </a:solidFill>
                <a:latin typeface="Josefin Sans Bold"/>
              </a:rPr>
              <a:t> 1. click on the “share” button</a:t>
            </a:r>
          </a:p>
          <a:p>
            <a:pPr>
              <a:lnSpc>
                <a:spcPts val="4760"/>
              </a:lnSpc>
            </a:pPr>
            <a:r>
              <a:rPr lang="en-US" sz="3400">
                <a:solidFill>
                  <a:srgbClr val="000000"/>
                </a:solidFill>
                <a:latin typeface="Josefin Sans Bold"/>
              </a:rPr>
              <a:t>in the top right corner when ready to share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566805" y="9382125"/>
            <a:ext cx="6264806" cy="573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Josefin Sans Bold"/>
              </a:rPr>
              <a:t>2. Click “download”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196705" y="9341288"/>
            <a:ext cx="6264806" cy="573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Josefin Sans Bold"/>
              </a:rPr>
              <a:t>4. Click “download”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066895" y="3488220"/>
            <a:ext cx="2508884" cy="1154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Josefin Sans Bold"/>
              </a:rPr>
              <a:t>3. Save file</a:t>
            </a:r>
          </a:p>
          <a:p>
            <a:pPr algn="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Josefin Sans Bold"/>
              </a:rPr>
              <a:t>as PNG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1836282" y="3430243"/>
            <a:ext cx="3239607" cy="948321"/>
          </a:xfrm>
          <a:custGeom>
            <a:avLst/>
            <a:gdLst/>
            <a:ahLst/>
            <a:cxnLst/>
            <a:rect r="r" b="b" t="t" l="l"/>
            <a:pathLst>
              <a:path h="948321" w="3239607">
                <a:moveTo>
                  <a:pt x="0" y="0"/>
                </a:moveTo>
                <a:lnTo>
                  <a:pt x="3239608" y="0"/>
                </a:lnTo>
                <a:lnTo>
                  <a:pt x="3239608" y="948322"/>
                </a:lnTo>
                <a:lnTo>
                  <a:pt x="0" y="9483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4BD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2427348"/>
            <a:ext cx="7228007" cy="6475192"/>
          </a:xfrm>
          <a:custGeom>
            <a:avLst/>
            <a:gdLst/>
            <a:ahLst/>
            <a:cxnLst/>
            <a:rect r="r" b="b" t="t" l="l"/>
            <a:pathLst>
              <a:path h="6475192" w="7228007">
                <a:moveTo>
                  <a:pt x="0" y="0"/>
                </a:moveTo>
                <a:lnTo>
                  <a:pt x="7228007" y="0"/>
                </a:lnTo>
                <a:lnTo>
                  <a:pt x="7228007" y="6475192"/>
                </a:lnTo>
                <a:lnTo>
                  <a:pt x="0" y="64751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762" t="-20954" r="-23751" b="-1611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805108" y="2427348"/>
            <a:ext cx="7454192" cy="6475192"/>
          </a:xfrm>
          <a:custGeom>
            <a:avLst/>
            <a:gdLst/>
            <a:ahLst/>
            <a:cxnLst/>
            <a:rect r="r" b="b" t="t" l="l"/>
            <a:pathLst>
              <a:path h="6475192" w="7454192">
                <a:moveTo>
                  <a:pt x="0" y="0"/>
                </a:moveTo>
                <a:lnTo>
                  <a:pt x="7454192" y="0"/>
                </a:lnTo>
                <a:lnTo>
                  <a:pt x="7454192" y="6475192"/>
                </a:lnTo>
                <a:lnTo>
                  <a:pt x="0" y="647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1445" t="-25371" r="-27848" b="-2641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849937" y="9163050"/>
            <a:ext cx="6588125" cy="8045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 u="sng">
                <a:solidFill>
                  <a:srgbClr val="000000"/>
                </a:solidFill>
                <a:latin typeface="Josefin Sans Bold"/>
              </a:rPr>
              <a:t>https://www.canva.com/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96745" y="289844"/>
            <a:ext cx="16262555" cy="1781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Josefin Sans"/>
              </a:rPr>
              <a:t>If you click on the purple </a:t>
            </a:r>
            <a:r>
              <a:rPr lang="en-US" sz="3499">
                <a:solidFill>
                  <a:srgbClr val="000000"/>
                </a:solidFill>
                <a:latin typeface="Josefin Sans Bold"/>
              </a:rPr>
              <a:t>“edit template”</a:t>
            </a:r>
            <a:r>
              <a:rPr lang="en-US" sz="3499">
                <a:solidFill>
                  <a:srgbClr val="000000"/>
                </a:solidFill>
                <a:latin typeface="Josefin Sans"/>
              </a:rPr>
              <a:t> box, and are</a:t>
            </a:r>
            <a:r>
              <a:rPr lang="en-US" sz="3499">
                <a:solidFill>
                  <a:srgbClr val="000000"/>
                </a:solidFill>
                <a:latin typeface="Josefin Sans Bold"/>
              </a:rPr>
              <a:t> not brought directly into a new editable copy, </a:t>
            </a:r>
            <a:r>
              <a:rPr lang="en-US" sz="3499">
                <a:solidFill>
                  <a:srgbClr val="000000"/>
                </a:solidFill>
                <a:latin typeface="Josefin Sans"/>
              </a:rPr>
              <a:t>y</a:t>
            </a:r>
            <a:r>
              <a:rPr lang="en-US" sz="3499">
                <a:solidFill>
                  <a:srgbClr val="000000"/>
                </a:solidFill>
                <a:latin typeface="Josefin Sans"/>
              </a:rPr>
              <a:t>ou will want to </a:t>
            </a:r>
            <a:r>
              <a:rPr lang="en-US" sz="3499">
                <a:solidFill>
                  <a:srgbClr val="000000"/>
                </a:solidFill>
                <a:latin typeface="Josefin Sans Bold"/>
              </a:rPr>
              <a:t>open your own Canva account 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Josefin Sans"/>
              </a:rPr>
              <a:t>if you don’t already have one. </a:t>
            </a:r>
          </a:p>
        </p:txBody>
      </p:sp>
    </p:spTree>
  </p:cSld>
  <p:clrMapOvr>
    <a:masterClrMapping/>
  </p:clrMapOvr>
  <p:transition spd="fast">
    <p:fade/>
  </p:transition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444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39695" y="347570"/>
            <a:ext cx="15408610" cy="9591860"/>
          </a:xfrm>
          <a:custGeom>
            <a:avLst/>
            <a:gdLst/>
            <a:ahLst/>
            <a:cxnLst/>
            <a:rect r="r" b="b" t="t" l="l"/>
            <a:pathLst>
              <a:path h="9591860" w="15408610">
                <a:moveTo>
                  <a:pt x="0" y="0"/>
                </a:moveTo>
                <a:lnTo>
                  <a:pt x="15408610" y="0"/>
                </a:lnTo>
                <a:lnTo>
                  <a:pt x="15408610" y="9591860"/>
                </a:lnTo>
                <a:lnTo>
                  <a:pt x="0" y="95918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>
            <a:off x="3284240" y="6197923"/>
            <a:ext cx="11719520" cy="0"/>
          </a:xfrm>
          <a:prstGeom prst="line">
            <a:avLst/>
          </a:prstGeom>
          <a:ln cap="flat" w="1714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3049028" y="3357910"/>
            <a:ext cx="12189944" cy="1905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79"/>
              </a:lnSpc>
            </a:pPr>
            <a:r>
              <a:rPr lang="en-US" sz="6799">
                <a:solidFill>
                  <a:srgbClr val="000000"/>
                </a:solidFill>
                <a:latin typeface="HK Grotesk Bold"/>
              </a:rPr>
              <a:t>Catholic SistersWeek 2024 </a:t>
            </a:r>
          </a:p>
          <a:p>
            <a:pPr algn="ctr">
              <a:lnSpc>
                <a:spcPts val="7479"/>
              </a:lnSpc>
            </a:pPr>
            <a:r>
              <a:rPr lang="en-US" sz="6799">
                <a:solidFill>
                  <a:srgbClr val="000000"/>
                </a:solidFill>
                <a:latin typeface="HK Grotesk Bold"/>
              </a:rPr>
              <a:t>Resource Walk-Through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800491" y="7836200"/>
            <a:ext cx="10687017" cy="1113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u="sng">
                <a:solidFill>
                  <a:srgbClr val="000000"/>
                </a:solidFill>
                <a:latin typeface="Josefin Sans"/>
                <a:hlinkClick r:id="rId5" tooltip="https://catholicsistersweek.org/toolkit/"/>
              </a:rPr>
              <a:t>Catholic Sisters Week Toolkit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544471" y="7202545"/>
            <a:ext cx="1199059" cy="613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Josefin Sans"/>
              </a:rPr>
              <a:t>LINK:</a:t>
            </a:r>
          </a:p>
        </p:txBody>
      </p:sp>
    </p:spTree>
  </p:cSld>
  <p:clrMapOvr>
    <a:masterClrMapping/>
  </p:clrMapOvr>
  <p:transition spd="fast">
    <p:fade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4BD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69875" y="773061"/>
            <a:ext cx="13348250" cy="7345275"/>
          </a:xfrm>
          <a:custGeom>
            <a:avLst/>
            <a:gdLst/>
            <a:ahLst/>
            <a:cxnLst/>
            <a:rect r="r" b="b" t="t" l="l"/>
            <a:pathLst>
              <a:path h="7345275" w="13348250">
                <a:moveTo>
                  <a:pt x="0" y="0"/>
                </a:moveTo>
                <a:lnTo>
                  <a:pt x="13348250" y="0"/>
                </a:lnTo>
                <a:lnTo>
                  <a:pt x="13348250" y="7345275"/>
                </a:lnTo>
                <a:lnTo>
                  <a:pt x="0" y="73452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3574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9144" y="-752577"/>
            <a:ext cx="1579111" cy="3200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097"/>
              </a:lnSpc>
            </a:pPr>
            <a:r>
              <a:rPr lang="en-US" sz="18641">
                <a:solidFill>
                  <a:srgbClr val="99A4D8"/>
                </a:solidFill>
                <a:latin typeface="Archivo Black"/>
              </a:rPr>
              <a:t>1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469875" y="8444535"/>
            <a:ext cx="13348250" cy="6724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000000"/>
                </a:solidFill>
                <a:latin typeface="Josefin Sans Bold"/>
              </a:rPr>
              <a:t>Start by visiting the Toolkit page on the CSW website.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413884" y="9328245"/>
            <a:ext cx="6010838" cy="613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u="sng">
                <a:solidFill>
                  <a:srgbClr val="000000"/>
                </a:solidFill>
                <a:latin typeface="Josefin Sans"/>
                <a:hlinkClick r:id="rId3" tooltip="https://catholicsistersweek.org/toolkit/"/>
              </a:rPr>
              <a:t>Catholic Sisters Week Toolkit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565155" y="9264477"/>
            <a:ext cx="1370542" cy="721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Josefin Sans Bold"/>
              </a:rPr>
              <a:t>Link: </a:t>
            </a:r>
          </a:p>
        </p:txBody>
      </p:sp>
    </p:spTree>
  </p:cSld>
  <p:clrMapOvr>
    <a:masterClrMapping/>
  </p:clrMapOvr>
  <p:transition spd="fast">
    <p:fad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D2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567764" y="2032249"/>
            <a:ext cx="13646582" cy="8056668"/>
          </a:xfrm>
          <a:custGeom>
            <a:avLst/>
            <a:gdLst/>
            <a:ahLst/>
            <a:cxnLst/>
            <a:rect r="r" b="b" t="t" l="l"/>
            <a:pathLst>
              <a:path h="8056668" w="13646582">
                <a:moveTo>
                  <a:pt x="0" y="0"/>
                </a:moveTo>
                <a:lnTo>
                  <a:pt x="13646582" y="0"/>
                </a:lnTo>
                <a:lnTo>
                  <a:pt x="13646582" y="8056668"/>
                </a:lnTo>
                <a:lnTo>
                  <a:pt x="0" y="80566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793" r="0" b="-363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334636" y="8039307"/>
            <a:ext cx="6481904" cy="1897430"/>
          </a:xfrm>
          <a:custGeom>
            <a:avLst/>
            <a:gdLst/>
            <a:ahLst/>
            <a:cxnLst/>
            <a:rect r="r" b="b" t="t" l="l"/>
            <a:pathLst>
              <a:path h="1897430" w="6481904">
                <a:moveTo>
                  <a:pt x="0" y="0"/>
                </a:moveTo>
                <a:lnTo>
                  <a:pt x="6481904" y="0"/>
                </a:lnTo>
                <a:lnTo>
                  <a:pt x="6481904" y="1897431"/>
                </a:lnTo>
                <a:lnTo>
                  <a:pt x="0" y="18974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39144" y="-752577"/>
            <a:ext cx="1579111" cy="3200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097"/>
              </a:lnSpc>
            </a:pPr>
            <a:r>
              <a:rPr lang="en-US" sz="18641">
                <a:solidFill>
                  <a:srgbClr val="DFB2C0"/>
                </a:solidFill>
                <a:latin typeface="Archivo Black"/>
              </a:rPr>
              <a:t>2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051034" y="942975"/>
            <a:ext cx="15531012" cy="6724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000000"/>
                </a:solidFill>
                <a:latin typeface="Josefin Sans Bold"/>
              </a:rPr>
              <a:t>Scroll down to the bottom of the page, and locate the blue boxes.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9511777" y="8191487"/>
            <a:ext cx="6481904" cy="1897430"/>
          </a:xfrm>
          <a:custGeom>
            <a:avLst/>
            <a:gdLst/>
            <a:ahLst/>
            <a:cxnLst/>
            <a:rect r="r" b="b" t="t" l="l"/>
            <a:pathLst>
              <a:path h="1897430" w="6481904">
                <a:moveTo>
                  <a:pt x="0" y="0"/>
                </a:moveTo>
                <a:lnTo>
                  <a:pt x="6481904" y="0"/>
                </a:lnTo>
                <a:lnTo>
                  <a:pt x="6481904" y="1897430"/>
                </a:lnTo>
                <a:lnTo>
                  <a:pt x="0" y="18974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FDD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93174" y="1887514"/>
            <a:ext cx="13082031" cy="6511971"/>
          </a:xfrm>
          <a:custGeom>
            <a:avLst/>
            <a:gdLst/>
            <a:ahLst/>
            <a:cxnLst/>
            <a:rect r="r" b="b" t="t" l="l"/>
            <a:pathLst>
              <a:path h="6511971" w="13082031">
                <a:moveTo>
                  <a:pt x="0" y="0"/>
                </a:moveTo>
                <a:lnTo>
                  <a:pt x="13082031" y="0"/>
                </a:lnTo>
                <a:lnTo>
                  <a:pt x="13082031" y="6511972"/>
                </a:lnTo>
                <a:lnTo>
                  <a:pt x="0" y="65119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9326" r="0" b="-11173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9167" y="-752577"/>
            <a:ext cx="1579067" cy="3193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097"/>
              </a:lnSpc>
            </a:pPr>
            <a:r>
              <a:rPr lang="en-US" sz="18641">
                <a:solidFill>
                  <a:srgbClr val="9FC1D1"/>
                </a:solidFill>
                <a:latin typeface="Archivo Black"/>
              </a:rPr>
              <a:t>3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471479" y="8493810"/>
            <a:ext cx="5562710" cy="1471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Josefin Sans Bold"/>
              </a:rPr>
              <a:t>Left graphic theme:</a:t>
            </a:r>
          </a:p>
          <a:p>
            <a:pPr algn="just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Josefin Sans"/>
              </a:rPr>
              <a:t>Celebrating Traditions, </a:t>
            </a:r>
          </a:p>
          <a:p>
            <a:pPr algn="just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Josefin Sans"/>
              </a:rPr>
              <a:t>Changing The World.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558365" y="421564"/>
            <a:ext cx="13171270" cy="118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000000"/>
                </a:solidFill>
                <a:latin typeface="Josefin Sans Bold"/>
              </a:rPr>
              <a:t>Click on the blue boxes to expand and reveal the </a:t>
            </a:r>
            <a:r>
              <a:rPr lang="en-US" sz="3400">
                <a:solidFill>
                  <a:srgbClr val="000000"/>
                </a:solidFill>
                <a:latin typeface="Josefin Sans Bold Italics"/>
              </a:rPr>
              <a:t>different template options. Select your option by clicking on the link.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191083" y="8597866"/>
            <a:ext cx="5384122" cy="1490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Josefin Sans Bold"/>
              </a:rPr>
              <a:t>Right graphic theme:</a:t>
            </a:r>
            <a:r>
              <a:rPr lang="en-US" sz="2799">
                <a:solidFill>
                  <a:srgbClr val="000000"/>
                </a:solidFill>
                <a:latin typeface="Josefin Sans"/>
              </a:rPr>
              <a:t> 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Josefin Sans"/>
              </a:rPr>
              <a:t>Caring for The Earth, 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Josefin Sans"/>
              </a:rPr>
              <a:t>Caring for You.</a:t>
            </a:r>
          </a:p>
        </p:txBody>
      </p:sp>
    </p:spTree>
  </p:cSld>
  <p:clrMapOvr>
    <a:masterClrMapping/>
  </p:clrMapOvr>
  <p:transition spd="fast">
    <p:fade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4BD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82281" y="3367729"/>
            <a:ext cx="7228007" cy="6510572"/>
          </a:xfrm>
          <a:custGeom>
            <a:avLst/>
            <a:gdLst/>
            <a:ahLst/>
            <a:cxnLst/>
            <a:rect r="r" b="b" t="t" l="l"/>
            <a:pathLst>
              <a:path h="6510572" w="7228007">
                <a:moveTo>
                  <a:pt x="0" y="0"/>
                </a:moveTo>
                <a:lnTo>
                  <a:pt x="7228007" y="0"/>
                </a:lnTo>
                <a:lnTo>
                  <a:pt x="7228007" y="6510572"/>
                </a:lnTo>
                <a:lnTo>
                  <a:pt x="0" y="65105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762" t="-19934" r="-23751" b="-1638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07721" y="3367729"/>
            <a:ext cx="7576886" cy="6510572"/>
          </a:xfrm>
          <a:custGeom>
            <a:avLst/>
            <a:gdLst/>
            <a:ahLst/>
            <a:cxnLst/>
            <a:rect r="r" b="b" t="t" l="l"/>
            <a:pathLst>
              <a:path h="6510572" w="7576886">
                <a:moveTo>
                  <a:pt x="0" y="0"/>
                </a:moveTo>
                <a:lnTo>
                  <a:pt x="7576886" y="0"/>
                </a:lnTo>
                <a:lnTo>
                  <a:pt x="7576886" y="6510572"/>
                </a:lnTo>
                <a:lnTo>
                  <a:pt x="0" y="6510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8438" t="-9558" r="-10095" b="-6395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39144" y="-752577"/>
            <a:ext cx="1579111" cy="3200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097"/>
              </a:lnSpc>
            </a:pPr>
            <a:r>
              <a:rPr lang="en-US" sz="18641">
                <a:solidFill>
                  <a:srgbClr val="99A4D8"/>
                </a:solidFill>
                <a:latin typeface="Archivo Black"/>
              </a:rPr>
              <a:t>4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56401" y="2051660"/>
            <a:ext cx="8296078" cy="1154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Josefin Sans"/>
              </a:rPr>
              <a:t>The link will bring you to a page like this. Click the purple “</a:t>
            </a:r>
            <a:r>
              <a:rPr lang="en-US" sz="3300">
                <a:solidFill>
                  <a:srgbClr val="000000"/>
                </a:solidFill>
                <a:latin typeface="Josefin Sans Bold"/>
              </a:rPr>
              <a:t>edit template</a:t>
            </a:r>
            <a:r>
              <a:rPr lang="en-US" sz="3300">
                <a:solidFill>
                  <a:srgbClr val="000000"/>
                </a:solidFill>
                <a:latin typeface="Josefin Sans"/>
              </a:rPr>
              <a:t>” box.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169517" y="2096679"/>
            <a:ext cx="7653294" cy="1073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Josefin Sans"/>
              </a:rPr>
              <a:t>You will then be brought into Canva to edit your copy of your </a:t>
            </a:r>
            <a:r>
              <a:rPr lang="en-US" sz="3100">
                <a:solidFill>
                  <a:srgbClr val="000000"/>
                </a:solidFill>
                <a:latin typeface="Josefin Sans Bold"/>
              </a:rPr>
              <a:t>chosen template. </a:t>
            </a:r>
          </a:p>
        </p:txBody>
      </p:sp>
    </p:spTree>
  </p:cSld>
  <p:clrMapOvr>
    <a:masterClrMapping/>
  </p:clrMapOvr>
  <p:transition spd="fast">
    <p:fade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D2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575067" y="177624"/>
            <a:ext cx="10116528" cy="9931752"/>
          </a:xfrm>
          <a:custGeom>
            <a:avLst/>
            <a:gdLst/>
            <a:ahLst/>
            <a:cxnLst/>
            <a:rect r="r" b="b" t="t" l="l"/>
            <a:pathLst>
              <a:path h="9931752" w="10116528">
                <a:moveTo>
                  <a:pt x="0" y="0"/>
                </a:moveTo>
                <a:lnTo>
                  <a:pt x="10116529" y="0"/>
                </a:lnTo>
                <a:lnTo>
                  <a:pt x="10116529" y="9931752"/>
                </a:lnTo>
                <a:lnTo>
                  <a:pt x="0" y="99317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754" t="-4321" r="-13057" b="-589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633331" y="1792505"/>
            <a:ext cx="3444570" cy="2243276"/>
          </a:xfrm>
          <a:custGeom>
            <a:avLst/>
            <a:gdLst/>
            <a:ahLst/>
            <a:cxnLst/>
            <a:rect r="r" b="b" t="t" l="l"/>
            <a:pathLst>
              <a:path h="2243276" w="3444570">
                <a:moveTo>
                  <a:pt x="0" y="0"/>
                </a:moveTo>
                <a:lnTo>
                  <a:pt x="3444570" y="0"/>
                </a:lnTo>
                <a:lnTo>
                  <a:pt x="3444570" y="2243276"/>
                </a:lnTo>
                <a:lnTo>
                  <a:pt x="0" y="22432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39167" y="-752577"/>
            <a:ext cx="1579067" cy="3193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097"/>
              </a:lnSpc>
            </a:pPr>
            <a:r>
              <a:rPr lang="en-US" sz="18641">
                <a:solidFill>
                  <a:srgbClr val="DFB2C0"/>
                </a:solidFill>
                <a:latin typeface="Archivo Black"/>
              </a:rPr>
              <a:t>5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97053" y="3351068"/>
            <a:ext cx="5978014" cy="2729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60"/>
              </a:lnSpc>
            </a:pPr>
            <a:r>
              <a:rPr lang="en-US" sz="3900">
                <a:solidFill>
                  <a:srgbClr val="000000"/>
                </a:solidFill>
                <a:latin typeface="Josefin Sans"/>
              </a:rPr>
              <a:t>To </a:t>
            </a:r>
            <a:r>
              <a:rPr lang="en-US" sz="3900">
                <a:solidFill>
                  <a:srgbClr val="000000"/>
                </a:solidFill>
                <a:latin typeface="Josefin Sans"/>
              </a:rPr>
              <a:t>begin customizing</a:t>
            </a:r>
          </a:p>
          <a:p>
            <a:pPr>
              <a:lnSpc>
                <a:spcPts val="5460"/>
              </a:lnSpc>
            </a:pPr>
            <a:r>
              <a:rPr lang="en-US" sz="3900">
                <a:solidFill>
                  <a:srgbClr val="000000"/>
                </a:solidFill>
                <a:latin typeface="Josefin Sans"/>
              </a:rPr>
              <a:t> the template</a:t>
            </a:r>
            <a:r>
              <a:rPr lang="en-US" sz="3900">
                <a:solidFill>
                  <a:srgbClr val="000000"/>
                </a:solidFill>
                <a:latin typeface="Josefin Sans Bold"/>
              </a:rPr>
              <a:t> start by deleting the included image.</a:t>
            </a:r>
          </a:p>
        </p:txBody>
      </p:sp>
    </p:spTree>
  </p:cSld>
  <p:clrMapOvr>
    <a:masterClrMapping/>
  </p:clrMapOvr>
  <p:transition spd="fast">
    <p:fade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FDD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81554" y="467411"/>
            <a:ext cx="10577746" cy="9352177"/>
          </a:xfrm>
          <a:custGeom>
            <a:avLst/>
            <a:gdLst/>
            <a:ahLst/>
            <a:cxnLst/>
            <a:rect r="r" b="b" t="t" l="l"/>
            <a:pathLst>
              <a:path h="9352177" w="10577746">
                <a:moveTo>
                  <a:pt x="0" y="0"/>
                </a:moveTo>
                <a:lnTo>
                  <a:pt x="10577746" y="0"/>
                </a:lnTo>
                <a:lnTo>
                  <a:pt x="10577746" y="9352178"/>
                </a:lnTo>
                <a:lnTo>
                  <a:pt x="0" y="9352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938" t="-1918" r="-315" b="-1515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9144" y="-752577"/>
            <a:ext cx="1579111" cy="3200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097"/>
              </a:lnSpc>
            </a:pPr>
            <a:r>
              <a:rPr lang="en-US" sz="18641">
                <a:solidFill>
                  <a:srgbClr val="9FC1D1"/>
                </a:solidFill>
                <a:latin typeface="Archivo Black"/>
              </a:rPr>
              <a:t>6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36455" y="3665700"/>
            <a:ext cx="5309420" cy="4787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60"/>
              </a:lnSpc>
            </a:pPr>
            <a:r>
              <a:rPr lang="en-US" sz="3900">
                <a:solidFill>
                  <a:srgbClr val="000000"/>
                </a:solidFill>
                <a:latin typeface="Josefin Sans Bold"/>
              </a:rPr>
              <a:t>Do the Same with the text, reading “Your logo here”. </a:t>
            </a:r>
          </a:p>
          <a:p>
            <a:pPr>
              <a:lnSpc>
                <a:spcPts val="5460"/>
              </a:lnSpc>
            </a:pPr>
          </a:p>
          <a:p>
            <a:pPr>
              <a:lnSpc>
                <a:spcPts val="5460"/>
              </a:lnSpc>
            </a:pPr>
            <a:r>
              <a:rPr lang="en-US" sz="3900">
                <a:solidFill>
                  <a:srgbClr val="000000"/>
                </a:solidFill>
                <a:latin typeface="Josefin Sans"/>
              </a:rPr>
              <a:t>Personalize your template with your congregation’s logo.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9144000" y="7461310"/>
            <a:ext cx="3044679" cy="1982847"/>
          </a:xfrm>
          <a:custGeom>
            <a:avLst/>
            <a:gdLst/>
            <a:ahLst/>
            <a:cxnLst/>
            <a:rect r="r" b="b" t="t" l="l"/>
            <a:pathLst>
              <a:path h="1982847" w="3044679">
                <a:moveTo>
                  <a:pt x="0" y="0"/>
                </a:moveTo>
                <a:lnTo>
                  <a:pt x="3044679" y="0"/>
                </a:lnTo>
                <a:lnTo>
                  <a:pt x="3044679" y="1982847"/>
                </a:lnTo>
                <a:lnTo>
                  <a:pt x="0" y="19828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4BD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716838" y="760873"/>
            <a:ext cx="10891330" cy="8765255"/>
          </a:xfrm>
          <a:custGeom>
            <a:avLst/>
            <a:gdLst/>
            <a:ahLst/>
            <a:cxnLst/>
            <a:rect r="r" b="b" t="t" l="l"/>
            <a:pathLst>
              <a:path h="8765255" w="10891330">
                <a:moveTo>
                  <a:pt x="0" y="0"/>
                </a:moveTo>
                <a:lnTo>
                  <a:pt x="10891330" y="0"/>
                </a:lnTo>
                <a:lnTo>
                  <a:pt x="10891330" y="8765254"/>
                </a:lnTo>
                <a:lnTo>
                  <a:pt x="0" y="87652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69994" b="-3772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755596" y="1732850"/>
            <a:ext cx="4886097" cy="1430294"/>
          </a:xfrm>
          <a:custGeom>
            <a:avLst/>
            <a:gdLst/>
            <a:ahLst/>
            <a:cxnLst/>
            <a:rect r="r" b="b" t="t" l="l"/>
            <a:pathLst>
              <a:path h="1430294" w="4886097">
                <a:moveTo>
                  <a:pt x="0" y="0"/>
                </a:moveTo>
                <a:lnTo>
                  <a:pt x="4886096" y="0"/>
                </a:lnTo>
                <a:lnTo>
                  <a:pt x="4886096" y="1430294"/>
                </a:lnTo>
                <a:lnTo>
                  <a:pt x="0" y="14302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363131" y="5143500"/>
            <a:ext cx="1827597" cy="1190222"/>
          </a:xfrm>
          <a:custGeom>
            <a:avLst/>
            <a:gdLst/>
            <a:ahLst/>
            <a:cxnLst/>
            <a:rect r="r" b="b" t="t" l="l"/>
            <a:pathLst>
              <a:path h="1190222" w="1827597">
                <a:moveTo>
                  <a:pt x="0" y="0"/>
                </a:moveTo>
                <a:lnTo>
                  <a:pt x="1827597" y="0"/>
                </a:lnTo>
                <a:lnTo>
                  <a:pt x="1827597" y="1190222"/>
                </a:lnTo>
                <a:lnTo>
                  <a:pt x="0" y="11902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39144" y="-752577"/>
            <a:ext cx="1579111" cy="3200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097"/>
              </a:lnSpc>
            </a:pPr>
            <a:r>
              <a:rPr lang="en-US" sz="18641">
                <a:solidFill>
                  <a:srgbClr val="99A4D8"/>
                </a:solidFill>
                <a:latin typeface="Archivo Black"/>
              </a:rPr>
              <a:t>7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34778" y="3567377"/>
            <a:ext cx="5309420" cy="41012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60"/>
              </a:lnSpc>
            </a:pPr>
            <a:r>
              <a:rPr lang="en-US" sz="3900">
                <a:solidFill>
                  <a:srgbClr val="000000"/>
                </a:solidFill>
                <a:latin typeface="Josefin Sans"/>
              </a:rPr>
              <a:t>On the left side bar, click on </a:t>
            </a:r>
            <a:r>
              <a:rPr lang="en-US" sz="3900">
                <a:solidFill>
                  <a:srgbClr val="000000"/>
                </a:solidFill>
                <a:latin typeface="Josefin Sans Bold"/>
              </a:rPr>
              <a:t>“uploads”. </a:t>
            </a:r>
          </a:p>
          <a:p>
            <a:pPr>
              <a:lnSpc>
                <a:spcPts val="5460"/>
              </a:lnSpc>
            </a:pPr>
          </a:p>
          <a:p>
            <a:pPr>
              <a:lnSpc>
                <a:spcPts val="5460"/>
              </a:lnSpc>
            </a:pPr>
            <a:r>
              <a:rPr lang="en-US" sz="3900">
                <a:solidFill>
                  <a:srgbClr val="000000"/>
                </a:solidFill>
                <a:latin typeface="Josefin Sans"/>
              </a:rPr>
              <a:t>Upload a photo and logo here by clicking</a:t>
            </a:r>
            <a:r>
              <a:rPr lang="en-US" sz="3900">
                <a:solidFill>
                  <a:srgbClr val="000000"/>
                </a:solidFill>
                <a:latin typeface="Josefin Sans Bold"/>
              </a:rPr>
              <a:t> “upload files”. </a:t>
            </a:r>
          </a:p>
        </p:txBody>
      </p:sp>
    </p:spTree>
  </p:cSld>
  <p:clrMapOvr>
    <a:masterClrMapping/>
  </p:clrMapOvr>
  <p:transition spd="fast">
    <p:fade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D2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806180" y="598009"/>
            <a:ext cx="10728423" cy="9090982"/>
          </a:xfrm>
          <a:custGeom>
            <a:avLst/>
            <a:gdLst/>
            <a:ahLst/>
            <a:cxnLst/>
            <a:rect r="r" b="b" t="t" l="l"/>
            <a:pathLst>
              <a:path h="9090982" w="10728423">
                <a:moveTo>
                  <a:pt x="0" y="0"/>
                </a:moveTo>
                <a:lnTo>
                  <a:pt x="10728423" y="0"/>
                </a:lnTo>
                <a:lnTo>
                  <a:pt x="10728423" y="9090982"/>
                </a:lnTo>
                <a:lnTo>
                  <a:pt x="0" y="90909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682" t="0" r="-8614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9167" y="-752577"/>
            <a:ext cx="1579067" cy="3193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097"/>
              </a:lnSpc>
            </a:pPr>
            <a:r>
              <a:rPr lang="en-US" sz="18641">
                <a:solidFill>
                  <a:srgbClr val="DFB2C0"/>
                </a:solidFill>
                <a:latin typeface="Archivo Black"/>
              </a:rPr>
              <a:t>8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54442" y="3099732"/>
            <a:ext cx="5309420" cy="5472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60"/>
              </a:lnSpc>
            </a:pPr>
            <a:r>
              <a:rPr lang="en-US" sz="3900">
                <a:solidFill>
                  <a:srgbClr val="000000"/>
                </a:solidFill>
                <a:latin typeface="Josefin Sans Bold"/>
              </a:rPr>
              <a:t>To finish customizing:</a:t>
            </a:r>
          </a:p>
          <a:p>
            <a:pPr>
              <a:lnSpc>
                <a:spcPts val="5460"/>
              </a:lnSpc>
            </a:pPr>
            <a:r>
              <a:rPr lang="en-US" sz="3900">
                <a:solidFill>
                  <a:srgbClr val="000000"/>
                </a:solidFill>
                <a:latin typeface="Josefin Sans"/>
              </a:rPr>
              <a:t> </a:t>
            </a:r>
          </a:p>
          <a:p>
            <a:pPr>
              <a:lnSpc>
                <a:spcPts val="5460"/>
              </a:lnSpc>
            </a:pPr>
            <a:r>
              <a:rPr lang="en-US" sz="3900">
                <a:solidFill>
                  <a:srgbClr val="000000"/>
                </a:solidFill>
                <a:latin typeface="Josefin Sans"/>
              </a:rPr>
              <a:t>Place your chosen image in the circular frame.</a:t>
            </a:r>
          </a:p>
          <a:p>
            <a:pPr>
              <a:lnSpc>
                <a:spcPts val="5460"/>
              </a:lnSpc>
            </a:pPr>
          </a:p>
          <a:p>
            <a:pPr>
              <a:lnSpc>
                <a:spcPts val="5460"/>
              </a:lnSpc>
            </a:pPr>
            <a:r>
              <a:rPr lang="en-US" sz="3900">
                <a:solidFill>
                  <a:srgbClr val="000000"/>
                </a:solidFill>
                <a:latin typeface="Josefin Sans"/>
              </a:rPr>
              <a:t>Place your logo into the bottom left corner. </a:t>
            </a:r>
          </a:p>
        </p:txBody>
      </p:sp>
    </p:spTree>
  </p:cSld>
  <p:clrMapOvr>
    <a:masterClrMapping/>
  </p:clrMapOvr>
  <p:transition spd="fast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DAF5UlH5fqY</dc:identifier>
  <dcterms:modified xsi:type="dcterms:W3CDTF">2011-08-01T06:04:30Z</dcterms:modified>
  <cp:revision>1</cp:revision>
  <dc:title>How to use the Canva Toolkit-CSW2024</dc:title>
</cp:coreProperties>
</file>